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3"/>
  </p:notesMasterIdLst>
  <p:sldIdLst>
    <p:sldId id="306" r:id="rId4"/>
    <p:sldId id="307" r:id="rId5"/>
    <p:sldId id="289" r:id="rId6"/>
    <p:sldId id="298" r:id="rId7"/>
    <p:sldId id="297" r:id="rId8"/>
    <p:sldId id="271" r:id="rId9"/>
    <p:sldId id="300" r:id="rId10"/>
    <p:sldId id="299" r:id="rId11"/>
    <p:sldId id="281" r:id="rId12"/>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2457798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18</a:t>
            </a:r>
          </a:p>
          <a:p>
            <a:pPr algn="ctr">
              <a:buNone/>
            </a:pPr>
            <a:r>
              <a:rPr lang="tr-TR" sz="2800" b="1" dirty="0" smtClean="0">
                <a:solidFill>
                  <a:srgbClr val="002060"/>
                </a:solidFill>
              </a:rPr>
              <a:t>ETKİLİ ÖZGEÇMİŞ (CV) HAZIRLAMA</a:t>
            </a:r>
            <a:endParaRPr lang="tr-TR" sz="2800" b="1"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l="15959" t="10937" r="17606" b="14844"/>
          <a:stretch>
            <a:fillRect/>
          </a:stretch>
        </p:blipFill>
        <p:spPr bwMode="auto">
          <a:xfrm>
            <a:off x="357158" y="714356"/>
            <a:ext cx="8643998" cy="5429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Özgeçmiş ya da CV (Curriculum Vitae) Nedir?</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4214842"/>
          </a:xfrm>
        </p:spPr>
        <p:txBody>
          <a:bodyPr/>
          <a:lstStyle/>
          <a:p>
            <a:r>
              <a:rPr lang="tr-TR" sz="2800" b="1" dirty="0" smtClean="0">
                <a:solidFill>
                  <a:srgbClr val="C00000"/>
                </a:solidFill>
              </a:rPr>
              <a:t>CV (</a:t>
            </a:r>
            <a:r>
              <a:rPr lang="tr-TR" sz="2800" b="1" i="1" dirty="0" err="1" smtClean="0">
                <a:solidFill>
                  <a:srgbClr val="C00000"/>
                </a:solidFill>
              </a:rPr>
              <a:t>Curriculum</a:t>
            </a:r>
            <a:r>
              <a:rPr lang="tr-TR" sz="2800" b="1" i="1" dirty="0" smtClean="0">
                <a:solidFill>
                  <a:srgbClr val="C00000"/>
                </a:solidFill>
              </a:rPr>
              <a:t> </a:t>
            </a:r>
            <a:r>
              <a:rPr lang="tr-TR" sz="2800" b="1" i="1" dirty="0" err="1" smtClean="0">
                <a:solidFill>
                  <a:srgbClr val="C00000"/>
                </a:solidFill>
              </a:rPr>
              <a:t>Vitae</a:t>
            </a:r>
            <a:r>
              <a:rPr lang="tr-TR" sz="2800" b="1" dirty="0" smtClean="0">
                <a:solidFill>
                  <a:srgbClr val="C00000"/>
                </a:solidFill>
              </a:rPr>
              <a:t>), özgeçmiş ya da </a:t>
            </a:r>
            <a:r>
              <a:rPr lang="tr-TR" sz="2800" b="1" dirty="0" err="1" smtClean="0">
                <a:solidFill>
                  <a:srgbClr val="C00000"/>
                </a:solidFill>
              </a:rPr>
              <a:t>resume</a:t>
            </a:r>
            <a:r>
              <a:rPr lang="tr-TR" sz="2800" b="1" dirty="0" smtClean="0">
                <a:solidFill>
                  <a:srgbClr val="C00000"/>
                </a:solidFill>
              </a:rPr>
              <a:t>;</a:t>
            </a:r>
            <a:r>
              <a:rPr lang="tr-TR" sz="2800" b="1" i="1" dirty="0" smtClean="0">
                <a:solidFill>
                  <a:srgbClr val="C00000"/>
                </a:solidFill>
              </a:rPr>
              <a:t>, başvurduğunuz işin gereklerine göre,</a:t>
            </a:r>
            <a:r>
              <a:rPr lang="tr-TR" sz="2800" b="1" dirty="0" smtClean="0">
                <a:solidFill>
                  <a:srgbClr val="C00000"/>
                </a:solidFill>
              </a:rPr>
              <a:t> </a:t>
            </a:r>
            <a:r>
              <a:rPr lang="tr-TR" sz="2800" b="1" i="1" dirty="0" smtClean="0">
                <a:solidFill>
                  <a:srgbClr val="C00000"/>
                </a:solidFill>
              </a:rPr>
              <a:t>eğitim, başarı, beceri ve yetenek gibi bilgileri içeren, sizi sizin yokluğunuzda öz ve çarpıcı</a:t>
            </a:r>
            <a:r>
              <a:rPr lang="tr-TR" sz="2800" b="1" dirty="0" smtClean="0">
                <a:solidFill>
                  <a:srgbClr val="C00000"/>
                </a:solidFill>
              </a:rPr>
              <a:t> </a:t>
            </a:r>
            <a:r>
              <a:rPr lang="tr-TR" sz="2800" b="1" i="1" dirty="0" smtClean="0">
                <a:solidFill>
                  <a:srgbClr val="C00000"/>
                </a:solidFill>
              </a:rPr>
              <a:t>biçimde</a:t>
            </a:r>
            <a:r>
              <a:rPr lang="tr-TR" sz="2800" b="1" dirty="0" smtClean="0">
                <a:solidFill>
                  <a:srgbClr val="C00000"/>
                </a:solidFill>
              </a:rPr>
              <a:t> </a:t>
            </a:r>
            <a:r>
              <a:rPr lang="tr-TR" sz="2800" b="1" i="1" dirty="0" smtClean="0">
                <a:solidFill>
                  <a:srgbClr val="C00000"/>
                </a:solidFill>
              </a:rPr>
              <a:t>anlatan, yazılı metin ve/veya görsel tasarımdır.</a:t>
            </a:r>
            <a:endParaRPr lang="tr-TR" sz="2800" b="1" dirty="0" smtClean="0">
              <a:solidFill>
                <a:srgbClr val="C00000"/>
              </a:solidFill>
            </a:endParaRPr>
          </a:p>
          <a:p>
            <a:r>
              <a:rPr lang="tr-TR" sz="2800" b="1" dirty="0" smtClean="0">
                <a:solidFill>
                  <a:srgbClr val="070605"/>
                </a:solidFill>
              </a:rPr>
              <a:t>CV hazırlamanın en temel amaçları, öncelikle </a:t>
            </a:r>
            <a:r>
              <a:rPr lang="tr-TR" sz="2800" b="1" dirty="0" err="1" smtClean="0">
                <a:solidFill>
                  <a:srgbClr val="070605"/>
                </a:solidFill>
              </a:rPr>
              <a:t>CV’nizin</a:t>
            </a:r>
            <a:r>
              <a:rPr lang="tr-TR" sz="2800" b="1" dirty="0" smtClean="0">
                <a:solidFill>
                  <a:srgbClr val="070605"/>
                </a:solidFill>
              </a:rPr>
              <a:t> dikkate alınmasını sağlamak, sözlü görüşmeye davet alabilmek ve tabi ki başvurulan işe girebilmektir.</a:t>
            </a:r>
            <a:endParaRPr lang="tr-TR" sz="2800" b="1" dirty="0">
              <a:solidFill>
                <a:srgbClr val="07060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pPr lvl="0"/>
            <a:r>
              <a:rPr sz="2800">
                <a:solidFill>
                  <a:srgbClr val="002060"/>
                </a:solidFill>
              </a:rPr>
              <a:t>İdeal Bir CV ya da Özgeçmiş Nasıl Olmalıdır?</a:t>
            </a:r>
            <a:endParaRPr sz="2800" dirty="0">
              <a:solidFill>
                <a:srgbClr val="002060"/>
              </a:solidFill>
            </a:endParaRPr>
          </a:p>
        </p:txBody>
      </p:sp>
      <p:sp>
        <p:nvSpPr>
          <p:cNvPr id="20483" name="Rectangle 3"/>
          <p:cNvSpPr>
            <a:spLocks noGrp="1" noChangeArrowheads="1"/>
          </p:cNvSpPr>
          <p:nvPr>
            <p:ph type="body" idx="1"/>
          </p:nvPr>
        </p:nvSpPr>
        <p:spPr>
          <a:xfrm>
            <a:off x="357158" y="1428736"/>
            <a:ext cx="8643966" cy="4786346"/>
          </a:xfrm>
        </p:spPr>
        <p:txBody>
          <a:bodyPr/>
          <a:lstStyle/>
          <a:p>
            <a:pPr lvl="0">
              <a:spcBef>
                <a:spcPts val="0"/>
              </a:spcBef>
              <a:spcAft>
                <a:spcPts val="300"/>
              </a:spcAft>
            </a:pPr>
            <a:r>
              <a:rPr lang="tr-TR" sz="2600" b="1" dirty="0" err="1" smtClean="0"/>
              <a:t>CV’niz</a:t>
            </a:r>
            <a:r>
              <a:rPr lang="tr-TR" sz="2600" b="1" dirty="0" smtClean="0"/>
              <a:t> kısa, çarpıcı, ilgi çekici ve vermek istediğinizi en etkili verebilecek şekilde olmalıdır</a:t>
            </a:r>
          </a:p>
          <a:p>
            <a:pPr lvl="0">
              <a:spcBef>
                <a:spcPts val="0"/>
              </a:spcBef>
              <a:spcAft>
                <a:spcPts val="300"/>
              </a:spcAft>
            </a:pPr>
            <a:r>
              <a:rPr lang="tr-TR" sz="2600" b="1" dirty="0" smtClean="0"/>
              <a:t>Hatasız ve çekici bir formatta, en fazla 2 sayfa olmalı. </a:t>
            </a:r>
          </a:p>
          <a:p>
            <a:pPr>
              <a:spcBef>
                <a:spcPts val="0"/>
              </a:spcBef>
              <a:spcAft>
                <a:spcPts val="300"/>
              </a:spcAft>
            </a:pPr>
            <a:r>
              <a:rPr lang="tr-TR" sz="2600" b="1" dirty="0" smtClean="0"/>
              <a:t>Farklı alanlarda deneyiminiz olduğunu göstermeli.</a:t>
            </a:r>
          </a:p>
          <a:p>
            <a:pPr lvl="0">
              <a:spcBef>
                <a:spcPts val="0"/>
              </a:spcBef>
              <a:spcAft>
                <a:spcPts val="300"/>
              </a:spcAft>
            </a:pPr>
            <a:r>
              <a:rPr lang="tr-TR" sz="2600" b="1" dirty="0" smtClean="0"/>
              <a:t>Kolay, anlaşılır cümleler kullanılmalı. </a:t>
            </a:r>
          </a:p>
          <a:p>
            <a:pPr lvl="0">
              <a:spcBef>
                <a:spcPts val="0"/>
              </a:spcBef>
              <a:spcAft>
                <a:spcPts val="300"/>
              </a:spcAft>
            </a:pPr>
            <a:r>
              <a:rPr lang="tr-TR" sz="2600" b="1" dirty="0" err="1" smtClean="0"/>
              <a:t>CV’deki</a:t>
            </a:r>
            <a:r>
              <a:rPr lang="tr-TR" sz="2600" b="1" dirty="0" smtClean="0"/>
              <a:t> tüm bilgiler tam ve doğru olmalı.</a:t>
            </a:r>
          </a:p>
          <a:p>
            <a:pPr lvl="0">
              <a:spcBef>
                <a:spcPts val="0"/>
              </a:spcBef>
              <a:spcAft>
                <a:spcPts val="300"/>
              </a:spcAft>
            </a:pPr>
            <a:r>
              <a:rPr lang="tr-TR" sz="2600" b="1" dirty="0" err="1" smtClean="0"/>
              <a:t>CV’nin</a:t>
            </a:r>
            <a:r>
              <a:rPr lang="tr-TR" sz="2600" b="1" dirty="0" smtClean="0"/>
              <a:t> PDF formatı kullanılmalı. </a:t>
            </a:r>
          </a:p>
          <a:p>
            <a:pPr lvl="0">
              <a:spcBef>
                <a:spcPts val="0"/>
              </a:spcBef>
              <a:spcAft>
                <a:spcPts val="300"/>
              </a:spcAft>
            </a:pPr>
            <a:r>
              <a:rPr lang="tr-TR" sz="2600" b="1" dirty="0" smtClean="0"/>
              <a:t>Okunaklı yeterli büyüklükte yazı karakteri kullanılmalı. </a:t>
            </a:r>
          </a:p>
          <a:p>
            <a:pPr>
              <a:spcBef>
                <a:spcPts val="0"/>
              </a:spcBef>
              <a:spcAft>
                <a:spcPts val="300"/>
              </a:spcAft>
            </a:pPr>
            <a:r>
              <a:rPr lang="tr-TR" sz="2600" b="1" dirty="0" smtClean="0"/>
              <a:t>Kullanılacak en uygun kağıt rengi beyazdır. CV bir başkasına da okutulup, görüş alınarak gerekli değişiklikler yapılmalıdır.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515350" cy="695340"/>
          </a:xfrm>
        </p:spPr>
        <p:txBody>
          <a:bodyPr/>
          <a:lstStyle/>
          <a:p>
            <a:r>
              <a:rPr sz="2800"/>
              <a:t>İyi Bir CV’nin İçeriği ve Başlıklandırması</a:t>
            </a:r>
          </a:p>
        </p:txBody>
      </p:sp>
      <p:sp>
        <p:nvSpPr>
          <p:cNvPr id="20483" name="Rectangle 3"/>
          <p:cNvSpPr>
            <a:spLocks noGrp="1" noChangeArrowheads="1"/>
          </p:cNvSpPr>
          <p:nvPr>
            <p:ph type="body" idx="1"/>
          </p:nvPr>
        </p:nvSpPr>
        <p:spPr>
          <a:xfrm>
            <a:off x="357158" y="1428736"/>
            <a:ext cx="8643966" cy="5214974"/>
          </a:xfrm>
        </p:spPr>
        <p:txBody>
          <a:bodyPr/>
          <a:lstStyle/>
          <a:p>
            <a:pPr lvl="0">
              <a:buNone/>
            </a:pPr>
            <a:r>
              <a:rPr lang="tr-TR" sz="2800" b="1" i="1" dirty="0" smtClean="0">
                <a:solidFill>
                  <a:srgbClr val="C00000"/>
                </a:solidFill>
              </a:rPr>
              <a:t>İdeal bir </a:t>
            </a:r>
            <a:r>
              <a:rPr lang="tr-TR" sz="2800" b="1" i="1" dirty="0" err="1" smtClean="0">
                <a:solidFill>
                  <a:srgbClr val="C00000"/>
                </a:solidFill>
              </a:rPr>
              <a:t>CV’de</a:t>
            </a:r>
            <a:r>
              <a:rPr lang="tr-TR" sz="2800" b="1" i="1" dirty="0" smtClean="0">
                <a:solidFill>
                  <a:srgbClr val="C00000"/>
                </a:solidFill>
              </a:rPr>
              <a:t> şu alt bölümler yer almalıdır:</a:t>
            </a:r>
          </a:p>
          <a:p>
            <a:pPr lvl="0">
              <a:spcBef>
                <a:spcPts val="300"/>
              </a:spcBef>
            </a:pPr>
            <a:r>
              <a:rPr lang="tr-TR" sz="2800" b="1" dirty="0" smtClean="0"/>
              <a:t>Kişisel bilgiler ve iletişim bilgileri</a:t>
            </a:r>
          </a:p>
          <a:p>
            <a:pPr lvl="0">
              <a:spcBef>
                <a:spcPts val="300"/>
              </a:spcBef>
            </a:pPr>
            <a:r>
              <a:rPr lang="tr-TR" sz="2800" b="1" dirty="0" smtClean="0"/>
              <a:t>Eğitim bilgileri</a:t>
            </a:r>
          </a:p>
          <a:p>
            <a:pPr lvl="0">
              <a:spcBef>
                <a:spcPts val="300"/>
              </a:spcBef>
            </a:pPr>
            <a:r>
              <a:rPr lang="tr-TR" sz="2800" b="1" dirty="0" smtClean="0"/>
              <a:t>İş deneyimi</a:t>
            </a:r>
          </a:p>
          <a:p>
            <a:pPr lvl="0">
              <a:spcBef>
                <a:spcPts val="300"/>
              </a:spcBef>
            </a:pPr>
            <a:r>
              <a:rPr lang="tr-TR" sz="2800" b="1" dirty="0" smtClean="0"/>
              <a:t>gönüllü faaliyetler ve staj faaliyetleri</a:t>
            </a:r>
          </a:p>
          <a:p>
            <a:pPr lvl="0">
              <a:spcBef>
                <a:spcPts val="300"/>
              </a:spcBef>
            </a:pPr>
            <a:r>
              <a:rPr lang="tr-TR" sz="2800" b="1" dirty="0" smtClean="0"/>
              <a:t>En önemli mesleki ve kişisel özellikler, beceri ve yetenekler</a:t>
            </a:r>
          </a:p>
          <a:p>
            <a:pPr lvl="0">
              <a:spcBef>
                <a:spcPts val="300"/>
              </a:spcBef>
            </a:pPr>
            <a:r>
              <a:rPr lang="tr-TR" sz="2800" b="1" dirty="0" smtClean="0"/>
              <a:t>Mesleki ve akademik başarı, ödül ve sertifikalar</a:t>
            </a:r>
          </a:p>
          <a:p>
            <a:pPr lvl="0">
              <a:spcBef>
                <a:spcPts val="300"/>
              </a:spcBef>
            </a:pPr>
            <a:r>
              <a:rPr lang="tr-TR" sz="2800" b="1" dirty="0" smtClean="0"/>
              <a:t>Mesleki ve profesyonel örgüt üyelikleri</a:t>
            </a:r>
          </a:p>
          <a:p>
            <a:pPr lvl="0">
              <a:spcBef>
                <a:spcPts val="300"/>
              </a:spcBef>
            </a:pPr>
            <a:r>
              <a:rPr lang="tr-TR" sz="2800" b="1" dirty="0" smtClean="0"/>
              <a:t>Özel ilgi ve hobiler</a:t>
            </a:r>
          </a:p>
          <a:p>
            <a:pPr lvl="0">
              <a:spcBef>
                <a:spcPts val="300"/>
              </a:spcBef>
            </a:pPr>
            <a:r>
              <a:rPr lang="tr-TR" sz="2800" b="1" dirty="0" smtClean="0"/>
              <a:t>Referanslar</a:t>
            </a:r>
            <a:endParaRPr lang="tr-TR" sz="2800" b="1" dirty="0">
              <a:solidFill>
                <a:srgbClr val="070605"/>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642942"/>
          </a:xfrm>
        </p:spPr>
        <p:txBody>
          <a:bodyPr/>
          <a:lstStyle/>
          <a:p>
            <a:r>
              <a:rPr sz="3200"/>
              <a:t>Dijital Portföy ve Video Kaydınız</a:t>
            </a:r>
          </a:p>
        </p:txBody>
      </p:sp>
      <p:sp>
        <p:nvSpPr>
          <p:cNvPr id="20483" name="Rectangle 3"/>
          <p:cNvSpPr>
            <a:spLocks noGrp="1" noChangeArrowheads="1"/>
          </p:cNvSpPr>
          <p:nvPr>
            <p:ph type="body" idx="1"/>
          </p:nvPr>
        </p:nvSpPr>
        <p:spPr>
          <a:xfrm>
            <a:off x="357158" y="1357298"/>
            <a:ext cx="8643966" cy="5072098"/>
          </a:xfrm>
        </p:spPr>
        <p:txBody>
          <a:bodyPr/>
          <a:lstStyle/>
          <a:p>
            <a:r>
              <a:rPr lang="tr-TR" sz="2800" b="1" dirty="0" smtClean="0">
                <a:solidFill>
                  <a:srgbClr val="C00000"/>
                </a:solidFill>
              </a:rPr>
              <a:t>Dijital çağda iş ararken bir dijital portföyünüzün de olması, iş hatta daha iyi bir iş bulma şansınızı artıracaktır. </a:t>
            </a:r>
          </a:p>
          <a:p>
            <a:r>
              <a:rPr lang="tr-TR" sz="2800" b="1" dirty="0" smtClean="0"/>
              <a:t>Bunun için, size ait bir kişisel </a:t>
            </a:r>
            <a:r>
              <a:rPr lang="tr-TR" sz="2800" b="1" dirty="0" err="1" smtClean="0"/>
              <a:t>blog</a:t>
            </a:r>
            <a:r>
              <a:rPr lang="tr-TR" sz="2800" b="1" dirty="0" smtClean="0"/>
              <a:t> ya da web sitesi, fotoğraf ya da görsel albüm, çalışmalarınızın fotoğraflarını ya da tanıtımını içeren bir video albümü oluşturabilirsiniz. </a:t>
            </a:r>
          </a:p>
          <a:p>
            <a:r>
              <a:rPr lang="tr-TR" sz="2800" b="1" dirty="0" smtClean="0">
                <a:solidFill>
                  <a:srgbClr val="0070C0"/>
                </a:solidFill>
              </a:rPr>
              <a:t>Gelişmiş ülkelerde artık işverenlerin üçte ikisi, adayları bir görüşmeye çağırmadan önce onları sosyal medyada araştırmakta ve haklarında bilgi toplamaktadır.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642942"/>
          </a:xfrm>
        </p:spPr>
        <p:txBody>
          <a:bodyPr/>
          <a:lstStyle/>
          <a:p>
            <a:pPr lvl="0"/>
            <a:r>
              <a:rPr sz="2700"/>
              <a:t>Kapak Yazısı (Niyet, Başvuru ya da Motivasyon Mektubu)</a:t>
            </a:r>
            <a:endParaRPr sz="2700" i="0" dirty="0">
              <a:solidFill>
                <a:srgbClr val="002060"/>
              </a:solidFill>
            </a:endParaRPr>
          </a:p>
        </p:txBody>
      </p:sp>
      <p:sp>
        <p:nvSpPr>
          <p:cNvPr id="20483" name="Rectangle 3"/>
          <p:cNvSpPr>
            <a:spLocks noGrp="1" noChangeArrowheads="1"/>
          </p:cNvSpPr>
          <p:nvPr>
            <p:ph type="body" idx="1"/>
          </p:nvPr>
        </p:nvSpPr>
        <p:spPr>
          <a:xfrm>
            <a:off x="357158" y="1428736"/>
            <a:ext cx="8786842" cy="4714908"/>
          </a:xfrm>
        </p:spPr>
        <p:txBody>
          <a:bodyPr/>
          <a:lstStyle/>
          <a:p>
            <a:r>
              <a:rPr lang="tr-TR" sz="2750" b="1" dirty="0" smtClean="0"/>
              <a:t>CV ile birlikte verilen kapak yazısı ya da niyet mektubudur.</a:t>
            </a:r>
          </a:p>
          <a:p>
            <a:r>
              <a:rPr lang="tr-TR" sz="2750" b="1" dirty="0" smtClean="0"/>
              <a:t>Hakkınızda size has niteliklerinizi, iş durumunuzu, hangi birim ya da pozisyon için başvurduğunuzu, neden başvurduğunuzu, amaçlarınızı, sizi bu pozisyon için uygun, diğerlerinden farklı ve tercih edilir kılanın ne olduğunu, sizin bu pozisyonda firmaya nasıl bir katkı yapacağınızı belirteceğiniz bir yazıdır. </a:t>
            </a:r>
          </a:p>
          <a:p>
            <a:r>
              <a:rPr lang="tr-TR" sz="2750" b="1" dirty="0" smtClean="0"/>
              <a:t>Kısa ve öz olarak, sizin işe ilişkin olabilecek en önemli yönlerinizi öne çıkarmalı ve bir sayfayı geçmemelidir. </a:t>
            </a:r>
            <a:endParaRPr lang="tr-TR" sz="275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714380"/>
          </a:xfrm>
        </p:spPr>
        <p:txBody>
          <a:bodyPr/>
          <a:lstStyle/>
          <a:p>
            <a:pPr lvl="0"/>
            <a:r>
              <a:rPr sz="3200"/>
              <a:t>Euro-Pass CV Hazırlamak İçin 5 Temel İlke</a:t>
            </a:r>
            <a:endParaRPr sz="3200" i="0" dirty="0">
              <a:solidFill>
                <a:srgbClr val="002060"/>
              </a:solidFill>
            </a:endParaRPr>
          </a:p>
        </p:txBody>
      </p:sp>
      <p:sp>
        <p:nvSpPr>
          <p:cNvPr id="20483" name="Rectangle 3"/>
          <p:cNvSpPr>
            <a:spLocks noGrp="1" noChangeArrowheads="1"/>
          </p:cNvSpPr>
          <p:nvPr>
            <p:ph type="body" idx="1"/>
          </p:nvPr>
        </p:nvSpPr>
        <p:spPr>
          <a:xfrm>
            <a:off x="357158" y="1428736"/>
            <a:ext cx="8786842" cy="3786214"/>
          </a:xfrm>
        </p:spPr>
        <p:txBody>
          <a:bodyPr/>
          <a:lstStyle/>
          <a:p>
            <a:pPr>
              <a:spcBef>
                <a:spcPts val="0"/>
              </a:spcBef>
              <a:spcAft>
                <a:spcPts val="1200"/>
              </a:spcAft>
            </a:pPr>
            <a:r>
              <a:rPr lang="tr-TR" sz="2800" b="1" i="1" dirty="0" smtClean="0"/>
              <a:t>Önemli kısımlara konsantre olun </a:t>
            </a:r>
          </a:p>
          <a:p>
            <a:pPr>
              <a:spcBef>
                <a:spcPts val="0"/>
              </a:spcBef>
              <a:spcAft>
                <a:spcPts val="1200"/>
              </a:spcAft>
            </a:pPr>
            <a:r>
              <a:rPr lang="tr-TR" sz="2800" b="1" i="1" dirty="0" smtClean="0"/>
              <a:t>Kısa ve net olun</a:t>
            </a:r>
          </a:p>
          <a:p>
            <a:pPr>
              <a:spcBef>
                <a:spcPts val="0"/>
              </a:spcBef>
              <a:spcAft>
                <a:spcPts val="1200"/>
              </a:spcAft>
            </a:pPr>
            <a:r>
              <a:rPr lang="tr-TR" sz="2800" b="1" i="1" dirty="0" err="1" smtClean="0"/>
              <a:t>CV’nizi</a:t>
            </a:r>
            <a:r>
              <a:rPr lang="tr-TR" sz="2800" b="1" i="1" dirty="0" smtClean="0"/>
              <a:t> başvuru yaptığınız işe göre uyarlayın </a:t>
            </a:r>
          </a:p>
          <a:p>
            <a:pPr>
              <a:spcBef>
                <a:spcPts val="0"/>
              </a:spcBef>
              <a:spcAft>
                <a:spcPts val="1200"/>
              </a:spcAft>
            </a:pPr>
            <a:r>
              <a:rPr lang="tr-TR" sz="2800" b="1" i="1" dirty="0" err="1" smtClean="0"/>
              <a:t>CV’nizin</a:t>
            </a:r>
            <a:r>
              <a:rPr lang="tr-TR" sz="2800" b="1" i="1" dirty="0" smtClean="0"/>
              <a:t> sunumu, formatı ve içeriği uygun ve çarpıcı olsun</a:t>
            </a:r>
          </a:p>
          <a:p>
            <a:pPr>
              <a:spcBef>
                <a:spcPts val="0"/>
              </a:spcBef>
              <a:spcAft>
                <a:spcPts val="1200"/>
              </a:spcAft>
            </a:pPr>
            <a:r>
              <a:rPr lang="tr-TR" sz="2800" b="1" i="1" dirty="0" smtClean="0"/>
              <a:t>Özgeçmişinizi bitirdiğinizde son bir kez daha kontrol edin</a:t>
            </a:r>
            <a:endParaRPr lang="tr-TR" sz="2600" b="1" dirty="0" smtClean="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18.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1070</TotalTime>
  <Words>455</Words>
  <Application>Microsoft Office PowerPoint</Application>
  <PresentationFormat>Ekran Gösterisi (4:3)</PresentationFormat>
  <Paragraphs>50</Paragraphs>
  <Slides>9</Slides>
  <Notes>8</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Doğa</vt:lpstr>
      <vt:lpstr>1_Özel Tasarım</vt:lpstr>
      <vt:lpstr>Özel Tasarım</vt:lpstr>
      <vt:lpstr>MUTLU YAŞAM, BAŞARILI KARİYER #güncellemenizvar</vt:lpstr>
      <vt:lpstr>Slayt 2</vt:lpstr>
      <vt:lpstr>Özgeçmiş ya da CV (Curriculum Vitae) Nedir?</vt:lpstr>
      <vt:lpstr>İdeal Bir CV ya da Özgeçmiş Nasıl Olmalıdır?</vt:lpstr>
      <vt:lpstr>İyi Bir CV’nin İçeriği ve Başlıklandırması</vt:lpstr>
      <vt:lpstr>Dijital Portföy ve Video Kaydınız</vt:lpstr>
      <vt:lpstr>Kapak Yazısı (Niyet, Başvuru ya da Motivasyon Mektubu)</vt:lpstr>
      <vt:lpstr>Euro-Pass CV Hazırlamak İçin 5 Temel İlke</vt:lpstr>
      <vt:lpstr>18.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93</cp:revision>
  <dcterms:created xsi:type="dcterms:W3CDTF">2006-04-06T11:42:48Z</dcterms:created>
  <dcterms:modified xsi:type="dcterms:W3CDTF">2020-07-22T03:31:18Z</dcterms:modified>
</cp:coreProperties>
</file>